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10.jpeg" ContentType="image/jpe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5.jpeg" ContentType="image/jpe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733400" y="0"/>
            <a:ext cx="8933760" cy="6857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733400" y="6192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Zeno Berkhan, Nico Diefenbacher, (Paul Mayer)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674280" y="914400"/>
            <a:ext cx="365688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Django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1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2" name="Picture 2" descr="Image result for django mtv"/>
          <p:cNvPicPr/>
          <p:nvPr/>
        </p:nvPicPr>
        <p:blipFill>
          <a:blip r:embed="rId1"/>
          <a:stretch/>
        </p:blipFill>
        <p:spPr>
          <a:xfrm>
            <a:off x="5153760" y="1499760"/>
            <a:ext cx="6552720" cy="38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Classdiagrams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674280" y="914400"/>
            <a:ext cx="365688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7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4" descr="account.png"/>
          <p:cNvPicPr/>
          <p:nvPr/>
        </p:nvPicPr>
        <p:blipFill>
          <a:blip r:embed="rId1"/>
          <a:stretch/>
        </p:blipFill>
        <p:spPr>
          <a:xfrm>
            <a:off x="6758640" y="1825560"/>
            <a:ext cx="4007880" cy="43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674280" y="914400"/>
            <a:ext cx="365688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Messages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1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Picture 2" descr="django_messages.png"/>
          <p:cNvPicPr/>
          <p:nvPr/>
        </p:nvPicPr>
        <p:blipFill>
          <a:blip r:embed="rId1"/>
          <a:stretch/>
        </p:blipFill>
        <p:spPr>
          <a:xfrm>
            <a:off x="6172200" y="2451240"/>
            <a:ext cx="5180760" cy="309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674280" y="914400"/>
            <a:ext cx="365688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Inseration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5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6" name="Picture 2" descr="inseration.png"/>
          <p:cNvPicPr/>
          <p:nvPr/>
        </p:nvPicPr>
        <p:blipFill>
          <a:blip r:embed="rId1"/>
          <a:stretch/>
        </p:blipFill>
        <p:spPr>
          <a:xfrm>
            <a:off x="7453080" y="1825560"/>
            <a:ext cx="2619000" cy="43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36960" y="311400"/>
            <a:ext cx="4331520" cy="617868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743040" y="743040"/>
            <a:ext cx="3475800" cy="49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Database Model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9" name="Picture 2" descr="db_model.png"/>
          <p:cNvPicPr/>
          <p:nvPr/>
        </p:nvPicPr>
        <p:blipFill>
          <a:blip r:embed="rId1"/>
          <a:stretch/>
        </p:blipFill>
        <p:spPr>
          <a:xfrm>
            <a:off x="6172200" y="1980720"/>
            <a:ext cx="5180760" cy="404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Demo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Test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Introduction and idea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Technologiestack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Project Management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RUP Workflow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Mockup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Usecases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Classdiagrams and Database Model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Django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Demo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2120" cy="332424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and Idea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2400" cy="155340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4920" cy="155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523880" y="191160"/>
            <a:ext cx="89337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4400" cy="523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2600" cy="1324800"/>
          </a:xfrm>
          <a:prstGeom prst="rect">
            <a:avLst/>
          </a:prstGeom>
          <a:ln>
            <a:noFill/>
          </a:ln>
        </p:spPr>
      </p:pic>
      <p:pic>
        <p:nvPicPr>
          <p:cNvPr id="129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8200" cy="1348200"/>
          </a:xfrm>
          <a:prstGeom prst="rect">
            <a:avLst/>
          </a:prstGeom>
          <a:ln>
            <a:noFill/>
          </a:ln>
        </p:spPr>
      </p:pic>
      <p:pic>
        <p:nvPicPr>
          <p:cNvPr id="130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5320" cy="1705320"/>
          </a:xfrm>
          <a:prstGeom prst="rect">
            <a:avLst/>
          </a:prstGeom>
          <a:ln>
            <a:noFill/>
          </a:ln>
        </p:spPr>
      </p:pic>
      <p:pic>
        <p:nvPicPr>
          <p:cNvPr id="131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8640" cy="1040400"/>
          </a:xfrm>
          <a:prstGeom prst="rect">
            <a:avLst/>
          </a:prstGeom>
          <a:ln>
            <a:noFill/>
          </a:ln>
        </p:spPr>
      </p:pic>
      <p:pic>
        <p:nvPicPr>
          <p:cNvPr id="132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3000" cy="1503000"/>
          </a:xfrm>
          <a:prstGeom prst="rect">
            <a:avLst/>
          </a:prstGeom>
          <a:ln>
            <a:noFill/>
          </a:ln>
        </p:spPr>
      </p:pic>
      <p:pic>
        <p:nvPicPr>
          <p:cNvPr id="133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5320" cy="170532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 flipV="1">
            <a:off x="2017800" y="1299600"/>
            <a:ext cx="210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8200" cy="134820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 flipV="1">
            <a:off x="1977120" y="2773800"/>
            <a:ext cx="21463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1960" cy="209196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599000" y="4030560"/>
            <a:ext cx="586440" cy="57132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"/>
          <p:cNvSpPr/>
          <p:nvPr/>
        </p:nvSpPr>
        <p:spPr>
          <a:xfrm>
            <a:off x="6735600" y="431676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200960" cy="117612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2022840" y="5801400"/>
            <a:ext cx="279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Project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Dailys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Weeklys/Homework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Stay on the right path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RUP Workflow (Cumulative Flow)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5" name="Content Placeholder 3" descr=""/>
          <p:cNvPicPr/>
          <p:nvPr/>
        </p:nvPicPr>
        <p:blipFill>
          <a:blip r:embed="rId1"/>
          <a:stretch/>
        </p:blipFill>
        <p:spPr>
          <a:xfrm>
            <a:off x="1185120" y="1825560"/>
            <a:ext cx="9820800" cy="43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36960" y="311400"/>
            <a:ext cx="4331520" cy="617868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743040" y="743040"/>
            <a:ext cx="3475800" cy="49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Usecases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3040" cy="64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LibreOffice/6.4.3.2$Linux_X86_64 LibreOffice_project/40$Build-2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2020-06-24T10:57:42Z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